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89" r:id="rId3"/>
    <p:sldId id="291" r:id="rId4"/>
    <p:sldId id="279" r:id="rId5"/>
    <p:sldId id="283" r:id="rId6"/>
    <p:sldId id="292" r:id="rId7"/>
    <p:sldId id="290" r:id="rId8"/>
    <p:sldId id="280" r:id="rId9"/>
    <p:sldId id="265" r:id="rId10"/>
    <p:sldId id="266" r:id="rId11"/>
    <p:sldId id="267" r:id="rId12"/>
    <p:sldId id="268" r:id="rId13"/>
    <p:sldId id="288" r:id="rId1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68" autoAdjust="0"/>
    <p:restoredTop sz="94660"/>
  </p:normalViewPr>
  <p:slideViewPr>
    <p:cSldViewPr>
      <p:cViewPr varScale="1">
        <p:scale>
          <a:sx n="110" d="100"/>
          <a:sy n="110" d="100"/>
        </p:scale>
        <p:origin x="1662" y="13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Подзаголовок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Заголовок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ru-RU" smtClean="0"/>
              <a:t>Образец заголовка</a:t>
            </a:r>
            <a:endParaRPr kumimoji="0" lang="en-US"/>
          </a:p>
        </p:txBody>
      </p:sp>
      <p:cxnSp>
        <p:nvCxnSpPr>
          <p:cNvPr id="8" name="Прямая соединительная линия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Овал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Дата 14"/>
          <p:cNvSpPr>
            <a:spLocks noGrp="1"/>
          </p:cNvSpPr>
          <p:nvPr>
            <p:ph type="dt" sz="half" idx="10"/>
          </p:nvPr>
        </p:nvSpPr>
        <p:spPr/>
        <p:txBody>
          <a:bodyPr/>
          <a:lstStyle/>
          <a:p>
            <a:fld id="{B4C71EC6-210F-42DE-9C53-41977AD35B3D}" type="datetimeFigureOut">
              <a:rPr lang="ru-RU" smtClean="0"/>
              <a:pPr/>
              <a:t>06.06.2020</a:t>
            </a:fld>
            <a:endParaRPr lang="ru-RU"/>
          </a:p>
        </p:txBody>
      </p:sp>
      <p:sp>
        <p:nvSpPr>
          <p:cNvPr id="16" name="Номер слайда 15"/>
          <p:cNvSpPr>
            <a:spLocks noGrp="1"/>
          </p:cNvSpPr>
          <p:nvPr>
            <p:ph type="sldNum" sz="quarter" idx="11"/>
          </p:nvPr>
        </p:nvSpPr>
        <p:spPr/>
        <p:txBody>
          <a:bodyPr/>
          <a:lstStyle/>
          <a:p>
            <a:fld id="{B19B0651-EE4F-4900-A07F-96A6BFA9D0F0}" type="slidenum">
              <a:rPr lang="ru-RU" smtClean="0"/>
              <a:pPr/>
              <a:t>‹#›</a:t>
            </a:fld>
            <a:endParaRPr lang="ru-RU"/>
          </a:p>
        </p:txBody>
      </p:sp>
      <p:sp>
        <p:nvSpPr>
          <p:cNvPr id="17" name="Нижний колонтитул 16"/>
          <p:cNvSpPr>
            <a:spLocks noGrp="1"/>
          </p:cNvSpPr>
          <p:nvPr>
            <p:ph type="ftr" sz="quarter" idx="12"/>
          </p:nvPr>
        </p:nvSpPr>
        <p:spPr/>
        <p:txBody>
          <a:bodyPr/>
          <a:lstStyle/>
          <a:p>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pPr/>
              <a:t>06.06.2020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pPr/>
              <a:t>06.06.2020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Объект 8"/>
          <p:cNvSpPr>
            <a:spLocks noGrp="1"/>
          </p:cNvSpPr>
          <p:nvPr>
            <p:ph idx="1"/>
          </p:nvPr>
        </p:nvSpPr>
        <p:spPr>
          <a:xfrm>
            <a:off x="457200" y="1524000"/>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4" name="Дата 13"/>
          <p:cNvSpPr>
            <a:spLocks noGrp="1"/>
          </p:cNvSpPr>
          <p:nvPr>
            <p:ph type="dt" sz="half" idx="14"/>
          </p:nvPr>
        </p:nvSpPr>
        <p:spPr/>
        <p:txBody>
          <a:bodyPr/>
          <a:lstStyle/>
          <a:p>
            <a:fld id="{B4C71EC6-210F-42DE-9C53-41977AD35B3D}" type="datetimeFigureOut">
              <a:rPr lang="ru-RU" smtClean="0"/>
              <a:pPr/>
              <a:t>06.06.2020</a:t>
            </a:fld>
            <a:endParaRPr lang="ru-RU"/>
          </a:p>
        </p:txBody>
      </p:sp>
      <p:sp>
        <p:nvSpPr>
          <p:cNvPr id="15" name="Номер слайда 14"/>
          <p:cNvSpPr>
            <a:spLocks noGrp="1"/>
          </p:cNvSpPr>
          <p:nvPr>
            <p:ph type="sldNum" sz="quarter" idx="15"/>
          </p:nvPr>
        </p:nvSpPr>
        <p:spPr/>
        <p:txBody>
          <a:bodyPr/>
          <a:lstStyle>
            <a:lvl1pPr algn="ctr">
              <a:defRPr/>
            </a:lvl1pPr>
          </a:lstStyle>
          <a:p>
            <a:fld id="{B19B0651-EE4F-4900-A07F-96A6BFA9D0F0}" type="slidenum">
              <a:rPr lang="ru-RU" smtClean="0"/>
              <a:pPr/>
              <a:t>‹#›</a:t>
            </a:fld>
            <a:endParaRPr lang="ru-RU"/>
          </a:p>
        </p:txBody>
      </p:sp>
      <p:sp>
        <p:nvSpPr>
          <p:cNvPr id="16" name="Нижний колонтитул 15"/>
          <p:cNvSpPr>
            <a:spLocks noGrp="1"/>
          </p:cNvSpPr>
          <p:nvPr>
            <p:ph type="ftr" sz="quarter" idx="16"/>
          </p:nvPr>
        </p:nvSpPr>
        <p:spPr/>
        <p:txBody>
          <a:bodyPr/>
          <a:lstStyle/>
          <a:p>
            <a:endParaRPr lang="ru-RU"/>
          </a:p>
        </p:txBody>
      </p:sp>
      <p:sp>
        <p:nvSpPr>
          <p:cNvPr id="17" name="Заголовок 16"/>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B4C71EC6-210F-42DE-9C53-41977AD35B3D}" type="datetimeFigureOut">
              <a:rPr lang="ru-RU" smtClean="0"/>
              <a:pPr/>
              <a:t>06.06.2020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
        <p:nvSpPr>
          <p:cNvPr id="2" name="Заголовок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cxnSp>
        <p:nvCxnSpPr>
          <p:cNvPr id="7" name="Прямая соединительная линия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Дата 4"/>
          <p:cNvSpPr>
            <a:spLocks noGrp="1"/>
          </p:cNvSpPr>
          <p:nvPr>
            <p:ph type="dt" sz="half" idx="10"/>
          </p:nvPr>
        </p:nvSpPr>
        <p:spPr/>
        <p:txBody>
          <a:bodyPr/>
          <a:lstStyle/>
          <a:p>
            <a:fld id="{B4C71EC6-210F-42DE-9C53-41977AD35B3D}" type="datetimeFigureOut">
              <a:rPr lang="ru-RU" smtClean="0"/>
              <a:pPr/>
              <a:t>06.06.2020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11" name="Объект 10"/>
          <p:cNvSpPr>
            <a:spLocks noGrp="1"/>
          </p:cNvSpPr>
          <p:nvPr>
            <p:ph sz="half" idx="1"/>
          </p:nvPr>
        </p:nvSpPr>
        <p:spPr>
          <a:xfrm>
            <a:off x="457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Объект 12"/>
          <p:cNvSpPr>
            <a:spLocks noGrp="1"/>
          </p:cNvSpPr>
          <p:nvPr>
            <p:ph sz="half" idx="2"/>
          </p:nvPr>
        </p:nvSpPr>
        <p:spPr>
          <a:xfrm>
            <a:off x="4648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9" name="Номер слайда 8"/>
          <p:cNvSpPr>
            <a:spLocks noGrp="1"/>
          </p:cNvSpPr>
          <p:nvPr>
            <p:ph type="sldNum" sz="quarter" idx="12"/>
          </p:nvPr>
        </p:nvSpPr>
        <p:spPr/>
        <p:txBody>
          <a:bodyPr/>
          <a:lstStyle/>
          <a:p>
            <a:fld id="{B19B0651-EE4F-4900-A07F-96A6BFA9D0F0}" type="slidenum">
              <a:rPr lang="ru-RU" smtClean="0"/>
              <a:pPr/>
              <a:t>‹#›</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7" name="Дата 6"/>
          <p:cNvSpPr>
            <a:spLocks noGrp="1"/>
          </p:cNvSpPr>
          <p:nvPr>
            <p:ph type="dt" sz="half" idx="10"/>
          </p:nvPr>
        </p:nvSpPr>
        <p:spPr/>
        <p:txBody>
          <a:bodyPr/>
          <a:lstStyle/>
          <a:p>
            <a:fld id="{B4C71EC6-210F-42DE-9C53-41977AD35B3D}" type="datetimeFigureOut">
              <a:rPr lang="ru-RU" smtClean="0"/>
              <a:pPr/>
              <a:t>06.06.2020</a:t>
            </a:fld>
            <a:endParaRPr lang="ru-RU"/>
          </a:p>
        </p:txBody>
      </p:sp>
      <p:sp>
        <p:nvSpPr>
          <p:cNvPr id="3" name="Текст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32" name="Объект 31"/>
          <p:cNvSpPr>
            <a:spLocks noGrp="1"/>
          </p:cNvSpPr>
          <p:nvPr>
            <p:ph sz="half" idx="2"/>
          </p:nvPr>
        </p:nvSpPr>
        <p:spPr>
          <a:xfrm>
            <a:off x="457200"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4" name="Объект 33"/>
          <p:cNvSpPr>
            <a:spLocks noGrp="1"/>
          </p:cNvSpPr>
          <p:nvPr>
            <p:ph sz="quarter" idx="4"/>
          </p:nvPr>
        </p:nvSpPr>
        <p:spPr>
          <a:xfrm>
            <a:off x="4649788"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 name="Заголовок 1"/>
          <p:cNvSpPr>
            <a:spLocks noGrp="1"/>
          </p:cNvSpPr>
          <p:nvPr>
            <p:ph type="title"/>
          </p:nvPr>
        </p:nvSpPr>
        <p:spPr>
          <a:xfrm>
            <a:off x="457200" y="155448"/>
            <a:ext cx="8229600" cy="1143000"/>
          </a:xfrm>
        </p:spPr>
        <p:txBody>
          <a:bodyPr anchor="b" anchorCtr="0"/>
          <a:lstStyle>
            <a:lvl1pPr>
              <a:defRPr/>
            </a:lvl1pPr>
          </a:lstStyle>
          <a:p>
            <a:r>
              <a:rPr kumimoji="0" lang="ru-RU" smtClean="0"/>
              <a:t>Образец заголовка</a:t>
            </a:r>
            <a:endParaRPr kumimoji="0" lang="en-US"/>
          </a:p>
        </p:txBody>
      </p:sp>
      <p:sp>
        <p:nvSpPr>
          <p:cNvPr id="12" name="Текст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cxnSp>
        <p:nvCxnSpPr>
          <p:cNvPr id="10" name="Прямая соединительная линия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B4C71EC6-210F-42DE-9C53-41977AD35B3D}" type="datetimeFigureOut">
              <a:rPr lang="ru-RU" smtClean="0"/>
              <a:pPr/>
              <a:t>06.06.2020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pPr/>
              <a:t>06.06.2020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9" name="Объект 28"/>
          <p:cNvSpPr>
            <a:spLocks noGrp="1"/>
          </p:cNvSpPr>
          <p:nvPr>
            <p:ph sz="quarter" idx="1"/>
          </p:nvPr>
        </p:nvSpPr>
        <p:spPr>
          <a:xfrm>
            <a:off x="457200" y="457200"/>
            <a:ext cx="6248400" cy="5715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 name="Текст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31" name="Заголовок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8" name="Дата 7"/>
          <p:cNvSpPr>
            <a:spLocks noGrp="1"/>
          </p:cNvSpPr>
          <p:nvPr>
            <p:ph type="dt" sz="half" idx="14"/>
          </p:nvPr>
        </p:nvSpPr>
        <p:spPr/>
        <p:txBody>
          <a:bodyPr/>
          <a:lstStyle/>
          <a:p>
            <a:fld id="{B4C71EC6-210F-42DE-9C53-41977AD35B3D}" type="datetimeFigureOut">
              <a:rPr lang="ru-RU" smtClean="0"/>
              <a:pPr/>
              <a:t>06.06.2020</a:t>
            </a:fld>
            <a:endParaRPr lang="ru-RU"/>
          </a:p>
        </p:txBody>
      </p:sp>
      <p:sp>
        <p:nvSpPr>
          <p:cNvPr id="9" name="Номер слайда 8"/>
          <p:cNvSpPr>
            <a:spLocks noGrp="1"/>
          </p:cNvSpPr>
          <p:nvPr>
            <p:ph type="sldNum" sz="quarter" idx="15"/>
          </p:nvPr>
        </p:nvSpPr>
        <p:spPr/>
        <p:txBody>
          <a:bodyPr/>
          <a:lstStyle/>
          <a:p>
            <a:fld id="{B19B0651-EE4F-4900-A07F-96A6BFA9D0F0}" type="slidenum">
              <a:rPr lang="ru-RU" smtClean="0"/>
              <a:pPr/>
              <a:t>‹#›</a:t>
            </a:fld>
            <a:endParaRPr lang="ru-RU"/>
          </a:p>
        </p:txBody>
      </p:sp>
      <p:sp>
        <p:nvSpPr>
          <p:cNvPr id="10" name="Нижний колонтитул 9"/>
          <p:cNvSpPr>
            <a:spLocks noGrp="1"/>
          </p:cNvSpPr>
          <p:nvPr>
            <p:ph type="ftr" sz="quarter" idx="16"/>
          </p:nvPr>
        </p:nvSpPr>
        <p:spPr/>
        <p:txBody>
          <a:bodyPr/>
          <a:lstStyle/>
          <a:p>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ru-RU" smtClean="0"/>
              <a:t>Вставка рисунка</a:t>
            </a:r>
            <a:endParaRPr kumimoji="0" lang="en-US"/>
          </a:p>
        </p:txBody>
      </p:sp>
      <p:sp>
        <p:nvSpPr>
          <p:cNvPr id="4" name="Текст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8" name="Дата 7"/>
          <p:cNvSpPr>
            <a:spLocks noGrp="1"/>
          </p:cNvSpPr>
          <p:nvPr>
            <p:ph type="dt" sz="half" idx="10"/>
          </p:nvPr>
        </p:nvSpPr>
        <p:spPr/>
        <p:txBody>
          <a:bodyPr/>
          <a:lstStyle/>
          <a:p>
            <a:fld id="{B4C71EC6-210F-42DE-9C53-41977AD35B3D}" type="datetimeFigureOut">
              <a:rPr lang="ru-RU" smtClean="0"/>
              <a:pPr/>
              <a:t>06.06.2020</a:t>
            </a:fld>
            <a:endParaRPr lang="ru-RU"/>
          </a:p>
        </p:txBody>
      </p:sp>
      <p:sp>
        <p:nvSpPr>
          <p:cNvPr id="9" name="Номер слайда 8"/>
          <p:cNvSpPr>
            <a:spLocks noGrp="1"/>
          </p:cNvSpPr>
          <p:nvPr>
            <p:ph type="sldNum" sz="quarter" idx="11"/>
          </p:nvPr>
        </p:nvSpPr>
        <p:spPr/>
        <p:txBody>
          <a:bodyPr/>
          <a:lstStyle/>
          <a:p>
            <a:fld id="{B19B0651-EE4F-4900-A07F-96A6BFA9D0F0}" type="slidenum">
              <a:rPr lang="ru-RU" smtClean="0"/>
              <a:pPr/>
              <a:t>‹#›</a:t>
            </a:fld>
            <a:endParaRPr lang="ru-RU"/>
          </a:p>
        </p:txBody>
      </p:sp>
      <p:sp>
        <p:nvSpPr>
          <p:cNvPr id="10" name="Нижний колонтитул 9"/>
          <p:cNvSpPr>
            <a:spLocks noGrp="1"/>
          </p:cNvSpPr>
          <p:nvPr>
            <p:ph type="ftr" sz="quarter" idx="12"/>
          </p:nvPr>
        </p:nvSpPr>
        <p:spPr/>
        <p:txBody>
          <a:bodyPr/>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Текст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B4C71EC6-210F-42DE-9C53-41977AD35B3D}" type="datetimeFigureOut">
              <a:rPr lang="ru-RU" smtClean="0"/>
              <a:pPr/>
              <a:t>06.06.2020</a:t>
            </a:fld>
            <a:endParaRPr lang="ru-RU"/>
          </a:p>
        </p:txBody>
      </p:sp>
      <p:sp>
        <p:nvSpPr>
          <p:cNvPr id="10" name="Нижний колонтитул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ru-RU"/>
          </a:p>
        </p:txBody>
      </p:sp>
      <p:sp>
        <p:nvSpPr>
          <p:cNvPr id="22" name="Номер слайда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B19B0651-EE4F-4900-A07F-96A6BFA9D0F0}" type="slidenum">
              <a:rPr lang="ru-RU" smtClean="0"/>
              <a:pPr/>
              <a:t>‹#›</a:t>
            </a:fld>
            <a:endParaRPr lang="ru-RU"/>
          </a:p>
        </p:txBody>
      </p:sp>
      <p:sp>
        <p:nvSpPr>
          <p:cNvPr id="5" name="Заголовок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ru-RU" smtClean="0"/>
              <a:t>Образец заголовка</a:t>
            </a:r>
            <a:endParaRPr kumimoji="0" lang="en-US"/>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g"/><Relationship Id="rId1" Type="http://schemas.openxmlformats.org/officeDocument/2006/relationships/slideLayout" Target="../slideLayouts/slideLayout4.xml"/><Relationship Id="rId4" Type="http://schemas.openxmlformats.org/officeDocument/2006/relationships/image" Target="../media/image16.jpg"/></Relationships>
</file>

<file path=ppt/slides/_rels/slide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Содержимое 6"/>
          <p:cNvSpPr>
            <a:spLocks noGrp="1"/>
          </p:cNvSpPr>
          <p:nvPr>
            <p:ph idx="1"/>
          </p:nvPr>
        </p:nvSpPr>
        <p:spPr>
          <a:xfrm>
            <a:off x="457200" y="548680"/>
            <a:ext cx="8229600" cy="5547320"/>
          </a:xfrm>
        </p:spPr>
        <p:txBody>
          <a:bodyPr>
            <a:normAutofit fontScale="85000" lnSpcReduction="10000"/>
          </a:bodyPr>
          <a:lstStyle/>
          <a:p>
            <a:pPr algn="ctr">
              <a:buNone/>
            </a:pPr>
            <a:r>
              <a:rPr lang="ru-RU" sz="4800" b="1" dirty="0" smtClean="0">
                <a:latin typeface="Times New Roman" pitchFamily="18" charset="0"/>
                <a:cs typeface="Times New Roman" pitchFamily="18" charset="0"/>
              </a:rPr>
              <a:t>75-летие </a:t>
            </a:r>
            <a:r>
              <a:rPr lang="ru-RU" sz="4800" b="1" dirty="0">
                <a:latin typeface="Times New Roman" pitchFamily="18" charset="0"/>
                <a:cs typeface="Times New Roman" pitchFamily="18" charset="0"/>
              </a:rPr>
              <a:t>Великой </a:t>
            </a:r>
            <a:r>
              <a:rPr lang="ru-RU" sz="4800" b="1" dirty="0" smtClean="0">
                <a:latin typeface="Times New Roman" pitchFamily="18" charset="0"/>
                <a:cs typeface="Times New Roman" pitchFamily="18" charset="0"/>
              </a:rPr>
              <a:t>Победы</a:t>
            </a:r>
          </a:p>
          <a:p>
            <a:pPr algn="ctr">
              <a:buNone/>
            </a:pPr>
            <a:r>
              <a:rPr lang="ru-RU" sz="4800" b="1" dirty="0" smtClean="0">
                <a:latin typeface="Times New Roman" pitchFamily="18" charset="0"/>
                <a:cs typeface="Times New Roman" pitchFamily="18" charset="0"/>
              </a:rPr>
              <a:t>«Я расскажу вам о войне…»</a:t>
            </a:r>
          </a:p>
          <a:p>
            <a:pPr algn="ctr">
              <a:buNone/>
            </a:pPr>
            <a:endParaRPr lang="ru-RU" sz="4800" b="1" dirty="0" smtClean="0">
              <a:latin typeface="Times New Roman" pitchFamily="18" charset="0"/>
              <a:cs typeface="Times New Roman" pitchFamily="18" charset="0"/>
            </a:endParaRPr>
          </a:p>
          <a:p>
            <a:pPr>
              <a:buNone/>
            </a:pPr>
            <a:r>
              <a:rPr lang="ru-RU" sz="4800" b="1" dirty="0" smtClean="0">
                <a:solidFill>
                  <a:srgbClr val="C00000"/>
                </a:solidFill>
                <a:latin typeface="Times New Roman" pitchFamily="18" charset="0"/>
                <a:cs typeface="Times New Roman" pitchFamily="18" charset="0"/>
              </a:rPr>
              <a:t>Тема урока: «История </a:t>
            </a:r>
            <a:r>
              <a:rPr lang="ru-RU" sz="4800" b="1" dirty="0" smtClean="0">
                <a:solidFill>
                  <a:srgbClr val="C00000"/>
                </a:solidFill>
                <a:latin typeface="Times New Roman" pitchFamily="18" charset="0"/>
                <a:cs typeface="Times New Roman" pitchFamily="18" charset="0"/>
              </a:rPr>
              <a:t>моей семьи в подвигах  моей </a:t>
            </a:r>
            <a:r>
              <a:rPr lang="ru-RU" sz="4800" b="1" dirty="0" smtClean="0">
                <a:solidFill>
                  <a:srgbClr val="C00000"/>
                </a:solidFill>
                <a:latin typeface="Times New Roman" pitchFamily="18" charset="0"/>
                <a:cs typeface="Times New Roman" pitchFamily="18" charset="0"/>
              </a:rPr>
              <a:t>страны»</a:t>
            </a:r>
          </a:p>
          <a:p>
            <a:pPr>
              <a:buNone/>
            </a:pPr>
            <a:r>
              <a:rPr lang="ru-RU" sz="4800" b="1" dirty="0">
                <a:latin typeface="Times New Roman" pitchFamily="18" charset="0"/>
                <a:cs typeface="Times New Roman" pitchFamily="18" charset="0"/>
              </a:rPr>
              <a:t>Цель урока: формирование патриотических </a:t>
            </a:r>
            <a:r>
              <a:rPr lang="ru-RU" sz="4800" b="1" dirty="0" smtClean="0">
                <a:latin typeface="Times New Roman" pitchFamily="18" charset="0"/>
                <a:cs typeface="Times New Roman" pitchFamily="18" charset="0"/>
              </a:rPr>
              <a:t>чувств к Родине через единство в общем деле.</a:t>
            </a:r>
            <a:endParaRPr lang="ru-RU" sz="4800" b="1" dirty="0"/>
          </a:p>
        </p:txBody>
      </p:sp>
      <p:sp>
        <p:nvSpPr>
          <p:cNvPr id="2" name="Заголовок 1"/>
          <p:cNvSpPr>
            <a:spLocks noGrp="1"/>
          </p:cNvSpPr>
          <p:nvPr>
            <p:ph type="title"/>
          </p:nvPr>
        </p:nvSpPr>
        <p:spPr/>
        <p:txBody>
          <a:bodyPr>
            <a:normAutofit fontScale="90000"/>
          </a:bodyPr>
          <a:lstStyle/>
          <a:p>
            <a:pPr algn="ctr"/>
            <a:r>
              <a:rPr lang="ru-RU" dirty="0" smtClean="0"/>
              <a:t/>
            </a:r>
            <a:br>
              <a:rPr lang="ru-RU" dirty="0" smtClean="0"/>
            </a:br>
            <a:r>
              <a:rPr lang="ru-RU" dirty="0" smtClean="0"/>
              <a:t/>
            </a:r>
            <a:br>
              <a:rPr lang="ru-RU" dirty="0" smtClean="0"/>
            </a:br>
            <a:r>
              <a:rPr lang="ru-RU" dirty="0" smtClean="0"/>
              <a:t/>
            </a:r>
            <a:br>
              <a:rPr lang="ru-RU" dirty="0" smtClean="0"/>
            </a:br>
            <a:endParaRPr lang="ru-RU" dirty="0"/>
          </a:p>
        </p:txBody>
      </p:sp>
    </p:spTree>
    <p:extLst>
      <p:ext uri="{BB962C8B-B14F-4D97-AF65-F5344CB8AC3E}">
        <p14:creationId xmlns:p14="http://schemas.microsoft.com/office/powerpoint/2010/main" val="11481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323528" y="-243408"/>
            <a:ext cx="8229600" cy="966936"/>
          </a:xfrm>
        </p:spPr>
        <p:txBody>
          <a:bodyPr/>
          <a:lstStyle/>
          <a:p>
            <a:pPr algn="ctr"/>
            <a:r>
              <a:rPr lang="ru-RU" b="1" dirty="0" smtClean="0"/>
              <a:t>Награды</a:t>
            </a:r>
            <a:endParaRPr lang="ru-RU" b="1" dirty="0"/>
          </a:p>
        </p:txBody>
      </p:sp>
      <p:pic>
        <p:nvPicPr>
          <p:cNvPr id="1029"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73593" y="3741396"/>
            <a:ext cx="4195780" cy="27119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6912" y="764704"/>
            <a:ext cx="4196940" cy="2784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Объект 3"/>
          <p:cNvSpPr>
            <a:spLocks noGrp="1"/>
          </p:cNvSpPr>
          <p:nvPr>
            <p:ph idx="1"/>
          </p:nvPr>
        </p:nvSpPr>
        <p:spPr>
          <a:xfrm>
            <a:off x="1187624" y="5157192"/>
            <a:ext cx="7499176" cy="938808"/>
          </a:xfrm>
        </p:spPr>
        <p:txBody>
          <a:bodyPr/>
          <a:lstStyle/>
          <a:p>
            <a:endParaRPr lang="ru-RU" dirty="0"/>
          </a:p>
        </p:txBody>
      </p:sp>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60032" y="764704"/>
            <a:ext cx="3906537" cy="2784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64386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313184" y="7450"/>
            <a:ext cx="8229600" cy="894928"/>
          </a:xfrm>
        </p:spPr>
        <p:txBody>
          <a:bodyPr/>
          <a:lstStyle/>
          <a:p>
            <a:pPr algn="ctr"/>
            <a:r>
              <a:rPr lang="ru-RU" b="1" dirty="0" smtClean="0"/>
              <a:t>Награды</a:t>
            </a:r>
            <a:endParaRPr lang="ru-RU" b="1" dirty="0"/>
          </a:p>
        </p:txBody>
      </p:sp>
      <p:pic>
        <p:nvPicPr>
          <p:cNvPr id="205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980726"/>
            <a:ext cx="3960440" cy="2716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3789038"/>
            <a:ext cx="3960440" cy="27257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00192" y="332656"/>
            <a:ext cx="2448272" cy="3264363"/>
          </a:xfrm>
          <a:prstGeom prst="rect">
            <a:avLst/>
          </a:prstGeom>
        </p:spPr>
      </p:pic>
      <p:pic>
        <p:nvPicPr>
          <p:cNvPr id="7" name="Рисунок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4499990" y="3463361"/>
            <a:ext cx="3456385" cy="2592289"/>
          </a:xfrm>
          <a:prstGeom prst="rect">
            <a:avLst/>
          </a:prstGeom>
        </p:spPr>
      </p:pic>
    </p:spTree>
    <p:extLst>
      <p:ext uri="{BB962C8B-B14F-4D97-AF65-F5344CB8AC3E}">
        <p14:creationId xmlns:p14="http://schemas.microsoft.com/office/powerpoint/2010/main" val="2821585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Объект 5"/>
          <p:cNvSpPr>
            <a:spLocks noGrp="1"/>
          </p:cNvSpPr>
          <p:nvPr>
            <p:ph idx="1"/>
          </p:nvPr>
        </p:nvSpPr>
        <p:spPr/>
        <p:txBody>
          <a:bodyPr>
            <a:normAutofit fontScale="85000" lnSpcReduction="20000"/>
          </a:bodyPr>
          <a:lstStyle/>
          <a:p>
            <a:r>
              <a:rPr lang="ru-RU" dirty="0"/>
              <a:t>Девеев Магомед Абдусаламович – это один из примеров замечательных людей в истории нашей страны. Я считаю, что о таких примерах нужно рассказывать молодому поколению.  Ведь история – это лучший учитель</a:t>
            </a:r>
            <a:r>
              <a:rPr lang="ru-RU" dirty="0" smtClean="0"/>
              <a:t>.</a:t>
            </a:r>
          </a:p>
          <a:p>
            <a:r>
              <a:rPr lang="ru-RU" dirty="0"/>
              <a:t>Всё меньше остаётся тех, кто может рассказать молодому поколению  о Великой Отечественной войне, а значит  в истории нашей страны и всего Мира становится  меньше шансов услышать истину из уст участников страшного и одновременно великого исторического события! Мы не вправе забывать тех, кому обязаны жизнью!  Эта история нашей страны, это история моей семьи и многих других семей, это будущее  моих детей, внуков и правнуков! Я уверена, что моя семья гордится прадедом и помнит его подвиги. Моя мама, я, моя сестра  и мои братья  всегда будем стремиться продолжить дело прадеда.</a:t>
            </a:r>
          </a:p>
        </p:txBody>
      </p:sp>
      <p:sp>
        <p:nvSpPr>
          <p:cNvPr id="5" name="Заголовок 4"/>
          <p:cNvSpPr>
            <a:spLocks noGrp="1"/>
          </p:cNvSpPr>
          <p:nvPr>
            <p:ph type="title"/>
          </p:nvPr>
        </p:nvSpPr>
        <p:spPr/>
        <p:txBody>
          <a:bodyPr/>
          <a:lstStyle/>
          <a:p>
            <a:pPr algn="ctr"/>
            <a:r>
              <a:rPr lang="ru-RU" dirty="0" smtClean="0">
                <a:solidFill>
                  <a:schemeClr val="tx1"/>
                </a:solidFill>
              </a:rPr>
              <a:t>Заключение </a:t>
            </a:r>
            <a:endParaRPr lang="ru-RU" dirty="0">
              <a:solidFill>
                <a:schemeClr val="tx1"/>
              </a:solidFill>
            </a:endParaRPr>
          </a:p>
        </p:txBody>
      </p:sp>
    </p:spTree>
    <p:extLst>
      <p:ext uri="{BB962C8B-B14F-4D97-AF65-F5344CB8AC3E}">
        <p14:creationId xmlns:p14="http://schemas.microsoft.com/office/powerpoint/2010/main" val="4213805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755576" y="2492896"/>
            <a:ext cx="8229600" cy="1040904"/>
          </a:xfrm>
        </p:spPr>
        <p:txBody>
          <a:bodyPr>
            <a:noAutofit/>
          </a:bodyPr>
          <a:lstStyle/>
          <a:p>
            <a:pPr algn="ctr">
              <a:buNone/>
            </a:pPr>
            <a:r>
              <a:rPr lang="ru-RU" sz="4000" dirty="0" smtClean="0">
                <a:latin typeface="Times New Roman" pitchFamily="18" charset="0"/>
                <a:cs typeface="Times New Roman" pitchFamily="18" charset="0"/>
              </a:rPr>
              <a:t>Спасибо за внимание!</a:t>
            </a:r>
          </a:p>
          <a:p>
            <a:pPr algn="ctr">
              <a:buNone/>
            </a:pPr>
            <a:r>
              <a:rPr lang="ru-RU" sz="4000" dirty="0" smtClean="0">
                <a:latin typeface="Times New Roman" pitchFamily="18" charset="0"/>
                <a:cs typeface="Times New Roman" pitchFamily="18" charset="0"/>
              </a:rPr>
              <a:t> </a:t>
            </a:r>
          </a:p>
        </p:txBody>
      </p:sp>
      <p:sp>
        <p:nvSpPr>
          <p:cNvPr id="3" name="Заголовок 2"/>
          <p:cNvSpPr>
            <a:spLocks noGrp="1"/>
          </p:cNvSpPr>
          <p:nvPr>
            <p:ph type="title"/>
          </p:nvPr>
        </p:nvSpPr>
        <p:spPr/>
        <p:txBody>
          <a:bodyPr/>
          <a:lstStyle/>
          <a:p>
            <a:pPr algn="ctr"/>
            <a:endParaRPr lang="ru-RU" dirty="0"/>
          </a:p>
        </p:txBody>
      </p:sp>
    </p:spTree>
    <p:extLst>
      <p:ext uri="{BB962C8B-B14F-4D97-AF65-F5344CB8AC3E}">
        <p14:creationId xmlns:p14="http://schemas.microsoft.com/office/powerpoint/2010/main" val="40405019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pPr algn="ctr"/>
            <a:r>
              <a:rPr lang="ru-RU" dirty="0" smtClean="0"/>
              <a:t>Определите тему стихотворения</a:t>
            </a:r>
            <a:endParaRPr lang="ru-RU" dirty="0"/>
          </a:p>
        </p:txBody>
      </p:sp>
      <p:sp>
        <p:nvSpPr>
          <p:cNvPr id="6" name="Содержимое 5"/>
          <p:cNvSpPr>
            <a:spLocks noGrp="1"/>
          </p:cNvSpPr>
          <p:nvPr>
            <p:ph idx="1"/>
          </p:nvPr>
        </p:nvSpPr>
        <p:spPr/>
        <p:txBody>
          <a:bodyPr>
            <a:normAutofit fontScale="77500" lnSpcReduction="20000"/>
          </a:bodyPr>
          <a:lstStyle/>
          <a:p>
            <a:pPr>
              <a:buNone/>
            </a:pPr>
            <a:r>
              <a:rPr lang="ru-RU" dirty="0" smtClean="0"/>
              <a:t>    На Земле безжалостно маленькой</a:t>
            </a:r>
            <a:br>
              <a:rPr lang="ru-RU" dirty="0" smtClean="0"/>
            </a:br>
            <a:r>
              <a:rPr lang="ru-RU" dirty="0" smtClean="0"/>
              <a:t>жил да был человек маленький.</a:t>
            </a:r>
            <a:br>
              <a:rPr lang="ru-RU" dirty="0" smtClean="0"/>
            </a:br>
            <a:r>
              <a:rPr lang="ru-RU" dirty="0" smtClean="0"/>
              <a:t>У него была служба маленькая.</a:t>
            </a:r>
            <a:br>
              <a:rPr lang="ru-RU" dirty="0" smtClean="0"/>
            </a:br>
            <a:r>
              <a:rPr lang="ru-RU" dirty="0" smtClean="0"/>
              <a:t>И маленький очень портфель.</a:t>
            </a:r>
            <a:br>
              <a:rPr lang="ru-RU" dirty="0" smtClean="0"/>
            </a:br>
            <a:r>
              <a:rPr lang="ru-RU" dirty="0" smtClean="0"/>
              <a:t>Получал он зарплату маленькую…</a:t>
            </a:r>
            <a:br>
              <a:rPr lang="ru-RU" dirty="0" smtClean="0"/>
            </a:br>
            <a:r>
              <a:rPr lang="ru-RU" dirty="0" smtClean="0"/>
              <a:t>И однажды — прекрасным утром —</a:t>
            </a:r>
            <a:br>
              <a:rPr lang="ru-RU" dirty="0" smtClean="0"/>
            </a:br>
            <a:r>
              <a:rPr lang="ru-RU" dirty="0" smtClean="0"/>
              <a:t>постучалась к нему в окошко</a:t>
            </a:r>
            <a:br>
              <a:rPr lang="ru-RU" dirty="0" smtClean="0"/>
            </a:br>
            <a:r>
              <a:rPr lang="ru-RU" dirty="0" smtClean="0"/>
              <a:t>небольшая, казалось, война…</a:t>
            </a:r>
            <a:br>
              <a:rPr lang="ru-RU" dirty="0" smtClean="0"/>
            </a:br>
            <a:r>
              <a:rPr lang="ru-RU" dirty="0" smtClean="0"/>
              <a:t>Автомат ему выдали маленький.</a:t>
            </a:r>
            <a:br>
              <a:rPr lang="ru-RU" dirty="0" smtClean="0"/>
            </a:br>
            <a:r>
              <a:rPr lang="ru-RU" dirty="0" smtClean="0"/>
              <a:t>Сапоги ему выдали маленькие.</a:t>
            </a:r>
            <a:br>
              <a:rPr lang="ru-RU" dirty="0" smtClean="0"/>
            </a:br>
            <a:r>
              <a:rPr lang="ru-RU" dirty="0" smtClean="0"/>
              <a:t>Каску выдали маленькую</a:t>
            </a:r>
            <a:br>
              <a:rPr lang="ru-RU" dirty="0" smtClean="0"/>
            </a:br>
            <a:r>
              <a:rPr lang="ru-RU" dirty="0" smtClean="0"/>
              <a:t>и маленькую — по размерам — шинель.</a:t>
            </a:r>
            <a:br>
              <a:rPr lang="ru-RU" dirty="0" smtClean="0"/>
            </a:br>
            <a:r>
              <a:rPr lang="ru-RU" dirty="0" smtClean="0"/>
              <a:t>…А когда он упал — некрасиво, неправильно,</a:t>
            </a:r>
            <a:br>
              <a:rPr lang="ru-RU" dirty="0" smtClean="0"/>
            </a:br>
            <a:r>
              <a:rPr lang="ru-RU" dirty="0" smtClean="0"/>
              <a:t>в атакующем крике вывернув рот,</a:t>
            </a:r>
            <a:br>
              <a:rPr lang="ru-RU" dirty="0" smtClean="0"/>
            </a:br>
            <a:r>
              <a:rPr lang="ru-RU" dirty="0" smtClean="0"/>
              <a:t>то на всей земле не хватило мрамора,</a:t>
            </a:r>
            <a:br>
              <a:rPr lang="ru-RU" dirty="0" smtClean="0"/>
            </a:br>
            <a:r>
              <a:rPr lang="ru-RU" dirty="0" smtClean="0"/>
              <a:t>чтобы вырубить парня в полный рост</a:t>
            </a:r>
            <a:r>
              <a:rPr lang="ru-RU" dirty="0" smtClean="0"/>
              <a:t>!</a:t>
            </a:r>
          </a:p>
          <a:p>
            <a:pPr>
              <a:buNone/>
            </a:pPr>
            <a:r>
              <a:rPr lang="ru-RU" dirty="0" smtClean="0"/>
              <a:t>                                                                              Роберт Рождественский</a:t>
            </a:r>
            <a:endParaRPr lang="ru-RU" dirty="0"/>
          </a:p>
        </p:txBody>
      </p:sp>
      <p:pic>
        <p:nvPicPr>
          <p:cNvPr id="2" name="Рисунок 1"/>
          <p:cNvPicPr>
            <a:picLocks noChangeAspect="1"/>
          </p:cNvPicPr>
          <p:nvPr/>
        </p:nvPicPr>
        <p:blipFill>
          <a:blip r:embed="rId2"/>
          <a:stretch>
            <a:fillRect/>
          </a:stretch>
        </p:blipFill>
        <p:spPr>
          <a:xfrm>
            <a:off x="5292080" y="1340701"/>
            <a:ext cx="1837383" cy="2189805"/>
          </a:xfrm>
          <a:prstGeom prst="rect">
            <a:avLst/>
          </a:prstGeom>
        </p:spPr>
      </p:pic>
      <p:pic>
        <p:nvPicPr>
          <p:cNvPr id="4" name="Рисунок 3"/>
          <p:cNvPicPr>
            <a:picLocks noChangeAspect="1"/>
          </p:cNvPicPr>
          <p:nvPr/>
        </p:nvPicPr>
        <p:blipFill>
          <a:blip r:embed="rId3"/>
          <a:stretch>
            <a:fillRect/>
          </a:stretch>
        </p:blipFill>
        <p:spPr>
          <a:xfrm>
            <a:off x="6805993" y="2348880"/>
            <a:ext cx="1907704" cy="2267684"/>
          </a:xfrm>
          <a:prstGeom prst="rect">
            <a:avLst/>
          </a:prstGeom>
        </p:spPr>
      </p:pic>
    </p:spTree>
    <p:extLst>
      <p:ext uri="{BB962C8B-B14F-4D97-AF65-F5344CB8AC3E}">
        <p14:creationId xmlns:p14="http://schemas.microsoft.com/office/powerpoint/2010/main" val="4213805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r>
              <a:rPr lang="ru-RU" dirty="0"/>
              <a:t>« Никто не забыт, ничто не забыто…».  Как коротко и ёмко звучат слова, в которых отражается  боль, слёзы, смерть  всех тех, кто боролся за жизнь, за право дышать, радоваться, думать, мечтать! Наше поколение не вправе забыть подвиг Солдат, чьи имена увековечены  на  мраморных плитах мемориалов Славы. </a:t>
            </a:r>
          </a:p>
        </p:txBody>
      </p:sp>
      <p:sp>
        <p:nvSpPr>
          <p:cNvPr id="3" name="Заголовок 2"/>
          <p:cNvSpPr>
            <a:spLocks noGrp="1"/>
          </p:cNvSpPr>
          <p:nvPr>
            <p:ph type="title"/>
          </p:nvPr>
        </p:nvSpPr>
        <p:spPr/>
        <p:txBody>
          <a:bodyPr/>
          <a:lstStyle/>
          <a:p>
            <a:endParaRPr lang="ru-RU"/>
          </a:p>
        </p:txBody>
      </p:sp>
      <p:pic>
        <p:nvPicPr>
          <p:cNvPr id="4" name="Рисунок 3"/>
          <p:cNvPicPr>
            <a:picLocks noChangeAspect="1"/>
          </p:cNvPicPr>
          <p:nvPr/>
        </p:nvPicPr>
        <p:blipFill>
          <a:blip r:embed="rId2"/>
          <a:stretch>
            <a:fillRect/>
          </a:stretch>
        </p:blipFill>
        <p:spPr>
          <a:xfrm>
            <a:off x="539552" y="4467225"/>
            <a:ext cx="2562225" cy="1781175"/>
          </a:xfrm>
          <a:prstGeom prst="rect">
            <a:avLst/>
          </a:prstGeom>
        </p:spPr>
      </p:pic>
      <p:pic>
        <p:nvPicPr>
          <p:cNvPr id="5" name="Рисунок 4"/>
          <p:cNvPicPr>
            <a:picLocks noChangeAspect="1"/>
          </p:cNvPicPr>
          <p:nvPr/>
        </p:nvPicPr>
        <p:blipFill>
          <a:blip r:embed="rId3"/>
          <a:stretch>
            <a:fillRect/>
          </a:stretch>
        </p:blipFill>
        <p:spPr>
          <a:xfrm>
            <a:off x="3274913" y="4505325"/>
            <a:ext cx="2619375" cy="1743075"/>
          </a:xfrm>
          <a:prstGeom prst="rect">
            <a:avLst/>
          </a:prstGeom>
        </p:spPr>
      </p:pic>
      <p:pic>
        <p:nvPicPr>
          <p:cNvPr id="6" name="Рисунок 5"/>
          <p:cNvPicPr>
            <a:picLocks noChangeAspect="1"/>
          </p:cNvPicPr>
          <p:nvPr/>
        </p:nvPicPr>
        <p:blipFill>
          <a:blip r:embed="rId4"/>
          <a:stretch>
            <a:fillRect/>
          </a:stretch>
        </p:blipFill>
        <p:spPr>
          <a:xfrm>
            <a:off x="6048317" y="4572000"/>
            <a:ext cx="2847975" cy="1600200"/>
          </a:xfrm>
          <a:prstGeom prst="rect">
            <a:avLst/>
          </a:prstGeom>
        </p:spPr>
      </p:pic>
    </p:spTree>
    <p:extLst>
      <p:ext uri="{BB962C8B-B14F-4D97-AF65-F5344CB8AC3E}">
        <p14:creationId xmlns:p14="http://schemas.microsoft.com/office/powerpoint/2010/main" val="9064765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endParaRPr lang="ru-RU"/>
          </a:p>
        </p:txBody>
      </p:sp>
      <p:pic>
        <p:nvPicPr>
          <p:cNvPr id="7" name="Содержимое 6" descr="https://im0-tub-ru.yandex.net/i?id=369d452a44f38470ff8cc9ad621da653-l&amp;n=13"/>
          <p:cNvPicPr>
            <a:picLocks noGrp="1"/>
          </p:cNvPicPr>
          <p:nvPr>
            <p:ph idx="1"/>
          </p:nvPr>
        </p:nvPicPr>
        <p:blipFill>
          <a:blip r:embed="rId2" cstate="print"/>
          <a:srcRect/>
          <a:stretch>
            <a:fillRect/>
          </a:stretch>
        </p:blipFill>
        <p:spPr bwMode="auto">
          <a:xfrm>
            <a:off x="395536" y="0"/>
            <a:ext cx="8352928" cy="3024336"/>
          </a:xfrm>
          <a:prstGeom prst="rect">
            <a:avLst/>
          </a:prstGeom>
          <a:noFill/>
          <a:ln w="9525">
            <a:noFill/>
            <a:miter lim="800000"/>
            <a:headEnd/>
            <a:tailEnd/>
          </a:ln>
        </p:spPr>
      </p:pic>
      <p:pic>
        <p:nvPicPr>
          <p:cNvPr id="9" name="Рисунок 8" descr="https://avatars.mds.yandex.net/get-zen_doc/1711517/pub_5cd9571bdc10c300b339ba42_5cd957796f167700ae3e3dae/scale_1200"/>
          <p:cNvPicPr/>
          <p:nvPr/>
        </p:nvPicPr>
        <p:blipFill>
          <a:blip r:embed="rId3" cstate="print"/>
          <a:srcRect/>
          <a:stretch>
            <a:fillRect/>
          </a:stretch>
        </p:blipFill>
        <p:spPr bwMode="auto">
          <a:xfrm>
            <a:off x="251520" y="3284984"/>
            <a:ext cx="3096344" cy="2592288"/>
          </a:xfrm>
          <a:prstGeom prst="rect">
            <a:avLst/>
          </a:prstGeom>
          <a:noFill/>
          <a:ln w="9525">
            <a:noFill/>
            <a:miter lim="800000"/>
            <a:headEnd/>
            <a:tailEnd/>
          </a:ln>
        </p:spPr>
      </p:pic>
      <p:pic>
        <p:nvPicPr>
          <p:cNvPr id="10" name="Рисунок 9" descr="https://avatars.mds.yandex.net/get-pdb/2800186/b1d28622-73d7-4eef-b92a-b5de3c86e65b/s1200?webp=false"/>
          <p:cNvPicPr/>
          <p:nvPr/>
        </p:nvPicPr>
        <p:blipFill>
          <a:blip r:embed="rId4" cstate="print"/>
          <a:srcRect/>
          <a:stretch>
            <a:fillRect/>
          </a:stretch>
        </p:blipFill>
        <p:spPr bwMode="auto">
          <a:xfrm>
            <a:off x="3491880" y="3284984"/>
            <a:ext cx="2520280" cy="2520280"/>
          </a:xfrm>
          <a:prstGeom prst="rect">
            <a:avLst/>
          </a:prstGeom>
          <a:noFill/>
          <a:ln w="9525">
            <a:noFill/>
            <a:miter lim="800000"/>
            <a:headEnd/>
            <a:tailEnd/>
          </a:ln>
        </p:spPr>
      </p:pic>
      <p:pic>
        <p:nvPicPr>
          <p:cNvPr id="11" name="Рисунок 10" descr="https://aeslib.ru/wp-content/uploads/2018/02/original-3.jpg"/>
          <p:cNvPicPr/>
          <p:nvPr/>
        </p:nvPicPr>
        <p:blipFill>
          <a:blip r:embed="rId5" cstate="print"/>
          <a:srcRect/>
          <a:stretch>
            <a:fillRect/>
          </a:stretch>
        </p:blipFill>
        <p:spPr bwMode="auto">
          <a:xfrm>
            <a:off x="6084168" y="3356992"/>
            <a:ext cx="3059832" cy="2448272"/>
          </a:xfrm>
          <a:prstGeom prst="rect">
            <a:avLst/>
          </a:prstGeom>
          <a:noFill/>
          <a:ln w="9525">
            <a:noFill/>
            <a:miter lim="800000"/>
            <a:headEnd/>
            <a:tailEnd/>
          </a:ln>
        </p:spPr>
      </p:pic>
    </p:spTree>
    <p:extLst>
      <p:ext uri="{BB962C8B-B14F-4D97-AF65-F5344CB8AC3E}">
        <p14:creationId xmlns:p14="http://schemas.microsoft.com/office/powerpoint/2010/main" val="29174809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endParaRPr lang="ru-RU"/>
          </a:p>
        </p:txBody>
      </p:sp>
      <p:pic>
        <p:nvPicPr>
          <p:cNvPr id="4" name="Содержимое 3" descr="https://prigorod.info/images/places/hanty-mansiyskiy-ao-yugra/parki-naberezhnye-ulicy-ploschadi/alleya-slavy-v-hanty-mansiyske/4.jpg"/>
          <p:cNvPicPr>
            <a:picLocks noGrp="1"/>
          </p:cNvPicPr>
          <p:nvPr>
            <p:ph sz="half" idx="1"/>
          </p:nvPr>
        </p:nvPicPr>
        <p:blipFill>
          <a:blip r:embed="rId2" cstate="print"/>
          <a:stretch>
            <a:fillRect/>
          </a:stretch>
        </p:blipFill>
        <p:spPr bwMode="auto">
          <a:xfrm>
            <a:off x="179512" y="152400"/>
            <a:ext cx="5040560" cy="6444951"/>
          </a:xfrm>
          <a:prstGeom prst="rect">
            <a:avLst/>
          </a:prstGeom>
          <a:noFill/>
          <a:ln w="9525">
            <a:noFill/>
            <a:miter lim="800000"/>
            <a:headEnd/>
            <a:tailEnd/>
          </a:ln>
        </p:spPr>
      </p:pic>
      <p:sp>
        <p:nvSpPr>
          <p:cNvPr id="6" name="Объект 5"/>
          <p:cNvSpPr>
            <a:spLocks noGrp="1"/>
          </p:cNvSpPr>
          <p:nvPr>
            <p:ph sz="half" idx="2"/>
          </p:nvPr>
        </p:nvSpPr>
        <p:spPr>
          <a:xfrm>
            <a:off x="4932040" y="908720"/>
            <a:ext cx="3776096" cy="5187280"/>
          </a:xfrm>
        </p:spPr>
        <p:txBody>
          <a:bodyPr>
            <a:normAutofit fontScale="70000" lnSpcReduction="20000"/>
          </a:bodyPr>
          <a:lstStyle/>
          <a:p>
            <a:r>
              <a:rPr lang="ru-RU" dirty="0"/>
              <a:t>В городе Ханты-Мансийске мемориал Славы хранит имена 3494 жителей Югры и города Ханты-Мансийска, не вернувшихся с войны. </a:t>
            </a:r>
            <a:r>
              <a:rPr lang="ru-RU" dirty="0" smtClean="0"/>
              <a:t>Моему прадеду посчастливилось вернуться с войны. </a:t>
            </a:r>
          </a:p>
          <a:p>
            <a:r>
              <a:rPr lang="ru-RU" dirty="0" smtClean="0"/>
              <a:t>История Великой Отечественной войны – как клубок, распутывая который, мы обнажаем много нитей. Каждая из этих нитей – чья-то судьба.</a:t>
            </a:r>
          </a:p>
          <a:p>
            <a:r>
              <a:rPr lang="ru-RU" dirty="0" smtClean="0"/>
              <a:t>Вот </a:t>
            </a:r>
            <a:r>
              <a:rPr lang="ru-RU" dirty="0"/>
              <a:t>маленькая девочка, что выжила в Блокаду, вот </a:t>
            </a:r>
            <a:r>
              <a:rPr lang="ru-RU" dirty="0" smtClean="0"/>
              <a:t>пленённый</a:t>
            </a:r>
            <a:r>
              <a:rPr lang="ru-RU" dirty="0"/>
              <a:t>, но не сломленный солдат, а вот мой прадед. И как поется в песне победы: «Нет в России семьи такой, где б не памятен был свой герой</a:t>
            </a:r>
            <a:r>
              <a:rPr lang="ru-RU" dirty="0" smtClean="0"/>
              <a:t>…». </a:t>
            </a:r>
            <a:endParaRPr lang="ru-RU"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endParaRPr lang="ru-RU"/>
          </a:p>
        </p:txBody>
      </p:sp>
      <p:pic>
        <p:nvPicPr>
          <p:cNvPr id="7" name="Объект 6"/>
          <p:cNvPicPr>
            <a:picLocks noGrp="1" noChangeAspect="1"/>
          </p:cNvPicPr>
          <p:nvPr>
            <p:ph sz="half" idx="1"/>
          </p:nvPr>
        </p:nvPicPr>
        <p:blipFill>
          <a:blip r:embed="rId2"/>
          <a:stretch>
            <a:fillRect/>
          </a:stretch>
        </p:blipFill>
        <p:spPr>
          <a:xfrm>
            <a:off x="251520" y="1371600"/>
            <a:ext cx="4176463" cy="5153744"/>
          </a:xfrm>
          <a:prstGeom prst="rect">
            <a:avLst/>
          </a:prstGeom>
        </p:spPr>
      </p:pic>
      <p:sp>
        <p:nvSpPr>
          <p:cNvPr id="6" name="Объект 5"/>
          <p:cNvSpPr>
            <a:spLocks noGrp="1"/>
          </p:cNvSpPr>
          <p:nvPr>
            <p:ph sz="half" idx="2"/>
          </p:nvPr>
        </p:nvSpPr>
        <p:spPr/>
        <p:txBody>
          <a:bodyPr>
            <a:normAutofit fontScale="92500" lnSpcReduction="20000"/>
          </a:bodyPr>
          <a:lstStyle/>
          <a:p>
            <a:pPr marL="0" indent="0" algn="ctr">
              <a:buNone/>
            </a:pPr>
            <a:r>
              <a:rPr lang="ru-RU" sz="1600" dirty="0" err="1" smtClean="0"/>
              <a:t>Девеев</a:t>
            </a:r>
            <a:r>
              <a:rPr lang="ru-RU" sz="1600" dirty="0" smtClean="0"/>
              <a:t> </a:t>
            </a:r>
            <a:r>
              <a:rPr lang="ru-RU" sz="1600" dirty="0"/>
              <a:t>Магомед </a:t>
            </a:r>
            <a:r>
              <a:rPr lang="ru-RU" sz="1600" dirty="0" smtClean="0"/>
              <a:t>Абдусаламович </a:t>
            </a:r>
          </a:p>
          <a:p>
            <a:pPr marL="0" indent="0">
              <a:buNone/>
            </a:pPr>
            <a:r>
              <a:rPr lang="ru-RU" sz="1600" dirty="0" smtClean="0"/>
              <a:t>родился </a:t>
            </a:r>
            <a:r>
              <a:rPr lang="ru-RU" sz="1600" dirty="0"/>
              <a:t>16 июня 1916 года в селе Бабаюрт, </a:t>
            </a:r>
            <a:r>
              <a:rPr lang="ru-RU" sz="1600" dirty="0" err="1"/>
              <a:t>Бабаюртовского</a:t>
            </a:r>
            <a:r>
              <a:rPr lang="ru-RU" sz="1600" dirty="0"/>
              <a:t> района, республика Дагестан в семье сельского сапожника </a:t>
            </a:r>
            <a:r>
              <a:rPr lang="ru-RU" sz="1600" dirty="0" err="1"/>
              <a:t>Абдусалама</a:t>
            </a:r>
            <a:r>
              <a:rPr lang="ru-RU" sz="1600" dirty="0"/>
              <a:t> Магомедовича </a:t>
            </a:r>
            <a:r>
              <a:rPr lang="ru-RU" sz="1600" dirty="0" err="1"/>
              <a:t>Девеева</a:t>
            </a:r>
            <a:r>
              <a:rPr lang="ru-RU" sz="1600" dirty="0"/>
              <a:t>. Окончил школу-семилетку  в селе Бабаюрт. Отучившись в школе поступил в Буйнакскую школу связистов в телеграфном отделении. После получения образования помогал отцу в сапожной мастерской. 28 сентября 1939 года был призван в ряды Советской Красной Армии, служил на Дальнем Востоке Приморского края в городе Каменный. Когда пришел 1941 год, а вместе с ним война в наш дом, прадедушка остался добровольно служить там же. С января 1942 – по декабрь 1943 года служил в Хабаровске. Затем с формированием эксплуатационного железнодорожного полка, он был назначен монтером связи в 12 роту. Война никого не щадит, мой прадед за время службы был несколько раз ранен.</a:t>
            </a:r>
            <a:br>
              <a:rPr lang="ru-RU" sz="1600" dirty="0"/>
            </a:br>
            <a:r>
              <a:rPr lang="ru-RU" sz="1600" dirty="0"/>
              <a:t> </a:t>
            </a:r>
          </a:p>
        </p:txBody>
      </p:sp>
    </p:spTree>
    <p:extLst>
      <p:ext uri="{BB962C8B-B14F-4D97-AF65-F5344CB8AC3E}">
        <p14:creationId xmlns:p14="http://schemas.microsoft.com/office/powerpoint/2010/main" val="27533223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1836440"/>
          </a:xfrm>
        </p:spPr>
        <p:txBody>
          <a:bodyPr>
            <a:normAutofit/>
          </a:bodyPr>
          <a:lstStyle/>
          <a:p>
            <a:pPr algn="ctr"/>
            <a:r>
              <a:rPr lang="ru-RU" dirty="0"/>
              <a:t>После войны поступил в техникум на строителя в городе Буйнакске. </a:t>
            </a:r>
          </a:p>
        </p:txBody>
      </p:sp>
      <p:pic>
        <p:nvPicPr>
          <p:cNvPr id="5" name="Объект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95536" y="1772816"/>
            <a:ext cx="4176464" cy="2376264"/>
          </a:xfrm>
        </p:spPr>
      </p:pic>
      <p:pic>
        <p:nvPicPr>
          <p:cNvPr id="6" name="Объект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716016" y="1772816"/>
            <a:ext cx="3987230" cy="2376264"/>
          </a:xfrm>
        </p:spPr>
      </p:pic>
      <p:pic>
        <p:nvPicPr>
          <p:cNvPr id="7" name="Рисунок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11760" y="4221088"/>
            <a:ext cx="4572000" cy="2376264"/>
          </a:xfrm>
          <a:prstGeom prst="rect">
            <a:avLst/>
          </a:prstGeom>
        </p:spPr>
      </p:pic>
    </p:spTree>
    <p:extLst>
      <p:ext uri="{BB962C8B-B14F-4D97-AF65-F5344CB8AC3E}">
        <p14:creationId xmlns:p14="http://schemas.microsoft.com/office/powerpoint/2010/main" val="36045885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Текст 8"/>
          <p:cNvSpPr>
            <a:spLocks noGrp="1"/>
          </p:cNvSpPr>
          <p:nvPr>
            <p:ph type="body" idx="1"/>
          </p:nvPr>
        </p:nvSpPr>
        <p:spPr/>
        <p:txBody>
          <a:bodyPr/>
          <a:lstStyle/>
          <a:p>
            <a:r>
              <a:rPr lang="ru-RU" sz="1600" dirty="0" smtClean="0"/>
              <a:t>После окончания техникума Девеев М.А.</a:t>
            </a:r>
          </a:p>
          <a:p>
            <a:r>
              <a:rPr lang="ru-RU" sz="1600" dirty="0" smtClean="0"/>
              <a:t>женился</a:t>
            </a:r>
            <a:endParaRPr lang="ru-RU" sz="1600" dirty="0"/>
          </a:p>
        </p:txBody>
      </p:sp>
      <p:pic>
        <p:nvPicPr>
          <p:cNvPr id="7" name="Объект 6"/>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39552" y="2201863"/>
            <a:ext cx="3816424" cy="3913187"/>
          </a:xfrm>
        </p:spPr>
      </p:pic>
      <p:sp>
        <p:nvSpPr>
          <p:cNvPr id="11" name="Объект 10"/>
          <p:cNvSpPr>
            <a:spLocks noGrp="1"/>
          </p:cNvSpPr>
          <p:nvPr>
            <p:ph sz="quarter" idx="4"/>
          </p:nvPr>
        </p:nvSpPr>
        <p:spPr/>
        <p:txBody>
          <a:bodyPr/>
          <a:lstStyle/>
          <a:p>
            <a:endParaRPr lang="ru-RU"/>
          </a:p>
        </p:txBody>
      </p:sp>
      <p:sp>
        <p:nvSpPr>
          <p:cNvPr id="3" name="Заголовок 2"/>
          <p:cNvSpPr>
            <a:spLocks noGrp="1"/>
          </p:cNvSpPr>
          <p:nvPr>
            <p:ph type="title"/>
          </p:nvPr>
        </p:nvSpPr>
        <p:spPr/>
        <p:txBody>
          <a:bodyPr>
            <a:normAutofit/>
          </a:bodyPr>
          <a:lstStyle/>
          <a:p>
            <a:pPr algn="ctr"/>
            <a:endParaRPr lang="ru-RU" dirty="0"/>
          </a:p>
        </p:txBody>
      </p:sp>
      <p:sp>
        <p:nvSpPr>
          <p:cNvPr id="10" name="Текст 9"/>
          <p:cNvSpPr>
            <a:spLocks noGrp="1"/>
          </p:cNvSpPr>
          <p:nvPr>
            <p:ph type="body" idx="3"/>
          </p:nvPr>
        </p:nvSpPr>
        <p:spPr/>
        <p:txBody>
          <a:bodyPr/>
          <a:lstStyle/>
          <a:p>
            <a:r>
              <a:rPr lang="ru-RU" sz="1600" dirty="0"/>
              <a:t>Долгие годы работал в райисполкоме в отделе по строительству в селе Бабаюрт </a:t>
            </a:r>
          </a:p>
        </p:txBody>
      </p:sp>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8200" y="2262738"/>
            <a:ext cx="4038600" cy="3852312"/>
          </a:xfrm>
          <a:prstGeom prst="rect">
            <a:avLst/>
          </a:prstGeom>
        </p:spPr>
      </p:pic>
    </p:spTree>
    <p:extLst>
      <p:ext uri="{BB962C8B-B14F-4D97-AF65-F5344CB8AC3E}">
        <p14:creationId xmlns:p14="http://schemas.microsoft.com/office/powerpoint/2010/main" val="33777404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Объект 1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638985" y="3789040"/>
            <a:ext cx="4010045" cy="2855992"/>
          </a:xfrm>
        </p:spPr>
      </p:pic>
      <p:sp>
        <p:nvSpPr>
          <p:cNvPr id="3" name="Заголовок 2"/>
          <p:cNvSpPr>
            <a:spLocks noGrp="1"/>
          </p:cNvSpPr>
          <p:nvPr>
            <p:ph type="title"/>
          </p:nvPr>
        </p:nvSpPr>
        <p:spPr>
          <a:xfrm>
            <a:off x="0" y="1887"/>
            <a:ext cx="8229600" cy="894928"/>
          </a:xfrm>
        </p:spPr>
        <p:txBody>
          <a:bodyPr/>
          <a:lstStyle/>
          <a:p>
            <a:pPr algn="ctr"/>
            <a:r>
              <a:rPr lang="ru-RU" b="1" dirty="0" smtClean="0"/>
              <a:t>Награды</a:t>
            </a:r>
            <a:endParaRPr lang="ru-RU" b="1" dirty="0"/>
          </a:p>
        </p:txBody>
      </p:sp>
      <p:pic>
        <p:nvPicPr>
          <p:cNvPr id="17" name="Рисунок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544" y="902426"/>
            <a:ext cx="4032449" cy="2736305"/>
          </a:xfrm>
          <a:prstGeom prst="rect">
            <a:avLst/>
          </a:prstGeom>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44008" y="902426"/>
            <a:ext cx="4146075" cy="2723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12025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Бумажная">
  <a:themeElements>
    <a:clrScheme name="Бумажная">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488</TotalTime>
  <Words>510</Words>
  <Application>Microsoft Office PowerPoint</Application>
  <PresentationFormat>Экран (4:3)</PresentationFormat>
  <Paragraphs>27</Paragraphs>
  <Slides>13</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13</vt:i4>
      </vt:variant>
    </vt:vector>
  </HeadingPairs>
  <TitlesOfParts>
    <vt:vector size="17" baseType="lpstr">
      <vt:lpstr>Constantia</vt:lpstr>
      <vt:lpstr>Times New Roman</vt:lpstr>
      <vt:lpstr>Wingdings 2</vt:lpstr>
      <vt:lpstr>Бумажная</vt:lpstr>
      <vt:lpstr>   </vt:lpstr>
      <vt:lpstr>Определите тему стихотворения</vt:lpstr>
      <vt:lpstr>Презентация PowerPoint</vt:lpstr>
      <vt:lpstr>Презентация PowerPoint</vt:lpstr>
      <vt:lpstr>Презентация PowerPoint</vt:lpstr>
      <vt:lpstr>Презентация PowerPoint</vt:lpstr>
      <vt:lpstr>После войны поступил в техникум на строителя в городе Буйнакске. </vt:lpstr>
      <vt:lpstr>Презентация PowerPoint</vt:lpstr>
      <vt:lpstr>Награды</vt:lpstr>
      <vt:lpstr>Награды</vt:lpstr>
      <vt:lpstr>Награды</vt:lpstr>
      <vt:lpstr>Заключение </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КамаЕвро</dc:creator>
  <cp:lastModifiedBy>Татьяна</cp:lastModifiedBy>
  <cp:revision>31</cp:revision>
  <dcterms:created xsi:type="dcterms:W3CDTF">2020-04-14T18:34:58Z</dcterms:created>
  <dcterms:modified xsi:type="dcterms:W3CDTF">2020-06-06T16:32:21Z</dcterms:modified>
</cp:coreProperties>
</file>